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aven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Maven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NYC GREEN TAXI 2015</a:t>
            </a: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Team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25" y="152400"/>
            <a:ext cx="81995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Data Visualizations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Mapping Trip Type &amp; Payment Type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5" y="1477775"/>
            <a:ext cx="5019044" cy="32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175" y="1443700"/>
            <a:ext cx="3097176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Mapping-Rate Code(airport)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31900"/>
            <a:ext cx="5783122" cy="37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 No. of Trip by Week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50" y="1285600"/>
            <a:ext cx="7176249" cy="38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1303800" y="598575"/>
            <a:ext cx="3056400" cy="162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Metrics by Day of Week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673" y="0"/>
            <a:ext cx="45119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1303800" y="598575"/>
            <a:ext cx="7314000" cy="80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Rides and Speed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600" y="1194700"/>
            <a:ext cx="5020886" cy="39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1303800" y="598575"/>
            <a:ext cx="7559400" cy="62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Trip Distance and Total Amount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725" y="1283425"/>
            <a:ext cx="5382550" cy="36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Trip time and tip amount-Week 2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725" y="1491400"/>
            <a:ext cx="5018054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Cost Breakdown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178575"/>
            <a:ext cx="6098177" cy="391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Conceptual Model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25" y="265475"/>
            <a:ext cx="7864050" cy="46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 Data Quality Scorecard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Good Quality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384425"/>
            <a:ext cx="79629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Dimensional model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Grain Statement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Dimensional Model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3839"/>
            <a:ext cx="9144002" cy="2817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Declare the Grain 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950"/>
            <a:ext cx="9143998" cy="32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Data Dictionary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